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56" r:id="rId2"/>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46"/>
    <p:restoredTop sz="94718"/>
  </p:normalViewPr>
  <p:slideViewPr>
    <p:cSldViewPr snapToGrid="0" snapToObjects="1">
      <p:cViewPr varScale="1">
        <p:scale>
          <a:sx n="104" d="100"/>
          <a:sy n="104" d="100"/>
        </p:scale>
        <p:origin x="3576"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80D33F-CD2F-3144-B6F6-4B2B7E8C741C}" type="datetimeFigureOut">
              <a:rPr lang="de-DE" smtClean="0"/>
              <a:t>18.08.21</a:t>
            </a:fld>
            <a:endParaRPr lang="de-DE"/>
          </a:p>
        </p:txBody>
      </p:sp>
      <p:sp>
        <p:nvSpPr>
          <p:cNvPr id="4" name="Folienbildplatzhalt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4A49D1-7AA9-D248-9A2A-302E80883503}" type="slidenum">
              <a:rPr lang="de-DE" smtClean="0"/>
              <a:t>‹Nr.›</a:t>
            </a:fld>
            <a:endParaRPr lang="de-DE"/>
          </a:p>
        </p:txBody>
      </p:sp>
    </p:spTree>
    <p:extLst>
      <p:ext uri="{BB962C8B-B14F-4D97-AF65-F5344CB8AC3E}">
        <p14:creationId xmlns:p14="http://schemas.microsoft.com/office/powerpoint/2010/main" val="2708910265"/>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338388" y="1143000"/>
            <a:ext cx="2181225" cy="3086100"/>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EA4A49D1-7AA9-D248-9A2A-302E80883503}" type="slidenum">
              <a:rPr lang="de-DE" smtClean="0"/>
              <a:t>1</a:t>
            </a:fld>
            <a:endParaRPr lang="de-DE"/>
          </a:p>
        </p:txBody>
      </p:sp>
    </p:spTree>
    <p:extLst>
      <p:ext uri="{BB962C8B-B14F-4D97-AF65-F5344CB8AC3E}">
        <p14:creationId xmlns:p14="http://schemas.microsoft.com/office/powerpoint/2010/main" val="432041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de-DE"/>
              <a:t>Mastertitelformat bearbeiten</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8/18/21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‹Nr.›</a:t>
            </a:fld>
            <a:endParaRPr lang="en-US" dirty="0"/>
          </a:p>
        </p:txBody>
      </p:sp>
    </p:spTree>
    <p:extLst>
      <p:ext uri="{BB962C8B-B14F-4D97-AF65-F5344CB8AC3E}">
        <p14:creationId xmlns:p14="http://schemas.microsoft.com/office/powerpoint/2010/main" val="3428931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0F42DC55-66FA-4246-B69B-1FFAA20F9D0E}" type="datetimeFigureOut">
              <a:rPr lang="de-DE" smtClean="0"/>
              <a:t>18.08.21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E9889E2-1072-4B4E-B367-6A01A9C0EC71}" type="slidenum">
              <a:rPr lang="de-DE" smtClean="0"/>
              <a:t>‹Nr.›</a:t>
            </a:fld>
            <a:endParaRPr lang="de-DE"/>
          </a:p>
        </p:txBody>
      </p:sp>
    </p:spTree>
    <p:extLst>
      <p:ext uri="{BB962C8B-B14F-4D97-AF65-F5344CB8AC3E}">
        <p14:creationId xmlns:p14="http://schemas.microsoft.com/office/powerpoint/2010/main" val="168405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0F42DC55-66FA-4246-B69B-1FFAA20F9D0E}" type="datetimeFigureOut">
              <a:rPr lang="de-DE" smtClean="0"/>
              <a:t>18.08.21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E9889E2-1072-4B4E-B367-6A01A9C0EC71}" type="slidenum">
              <a:rPr lang="de-DE" smtClean="0"/>
              <a:t>‹Nr.›</a:t>
            </a:fld>
            <a:endParaRPr lang="de-DE"/>
          </a:p>
        </p:txBody>
      </p:sp>
    </p:spTree>
    <p:extLst>
      <p:ext uri="{BB962C8B-B14F-4D97-AF65-F5344CB8AC3E}">
        <p14:creationId xmlns:p14="http://schemas.microsoft.com/office/powerpoint/2010/main" val="3815720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0F42DC55-66FA-4246-B69B-1FFAA20F9D0E}" type="datetimeFigureOut">
              <a:rPr lang="de-DE" smtClean="0"/>
              <a:t>18.08.21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E9889E2-1072-4B4E-B367-6A01A9C0EC71}" type="slidenum">
              <a:rPr lang="de-DE" smtClean="0"/>
              <a:t>‹Nr.›</a:t>
            </a:fld>
            <a:endParaRPr lang="de-DE"/>
          </a:p>
        </p:txBody>
      </p:sp>
    </p:spTree>
    <p:extLst>
      <p:ext uri="{BB962C8B-B14F-4D97-AF65-F5344CB8AC3E}">
        <p14:creationId xmlns:p14="http://schemas.microsoft.com/office/powerpoint/2010/main" val="1159719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de-DE"/>
              <a:t>Mastertitelformat bearbeiten</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0F42DC55-66FA-4246-B69B-1FFAA20F9D0E}" type="datetimeFigureOut">
              <a:rPr lang="de-DE" smtClean="0"/>
              <a:t>18.08.21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E9889E2-1072-4B4E-B367-6A01A9C0EC71}" type="slidenum">
              <a:rPr lang="de-DE" smtClean="0"/>
              <a:t>‹Nr.›</a:t>
            </a:fld>
            <a:endParaRPr lang="de-DE"/>
          </a:p>
        </p:txBody>
      </p:sp>
    </p:spTree>
    <p:extLst>
      <p:ext uri="{BB962C8B-B14F-4D97-AF65-F5344CB8AC3E}">
        <p14:creationId xmlns:p14="http://schemas.microsoft.com/office/powerpoint/2010/main" val="1745158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0F42DC55-66FA-4246-B69B-1FFAA20F9D0E}" type="datetimeFigureOut">
              <a:rPr lang="de-DE" smtClean="0"/>
              <a:t>18.08.21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E9889E2-1072-4B4E-B367-6A01A9C0EC71}" type="slidenum">
              <a:rPr lang="de-DE" smtClean="0"/>
              <a:t>‹Nr.›</a:t>
            </a:fld>
            <a:endParaRPr lang="de-DE"/>
          </a:p>
        </p:txBody>
      </p:sp>
    </p:spTree>
    <p:extLst>
      <p:ext uri="{BB962C8B-B14F-4D97-AF65-F5344CB8AC3E}">
        <p14:creationId xmlns:p14="http://schemas.microsoft.com/office/powerpoint/2010/main" val="2829960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de-DE"/>
              <a:t>Mastertitelformat bearbeiten</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de-DE"/>
              <a:t>Mastertextformat bearbeiten</a:t>
            </a:r>
          </a:p>
        </p:txBody>
      </p:sp>
      <p:sp>
        <p:nvSpPr>
          <p:cNvPr id="4" name="Content Placeholder 3"/>
          <p:cNvSpPr>
            <a:spLocks noGrp="1"/>
          </p:cNvSpPr>
          <p:nvPr>
            <p:ph sz="half" idx="2"/>
          </p:nvPr>
        </p:nvSpPr>
        <p:spPr>
          <a:xfrm>
            <a:off x="520713" y="3905482"/>
            <a:ext cx="3198096" cy="574437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de-DE"/>
              <a:t>Mastertextformat bearbeiten</a:t>
            </a:r>
          </a:p>
        </p:txBody>
      </p:sp>
      <p:sp>
        <p:nvSpPr>
          <p:cNvPr id="6" name="Content Placeholder 5"/>
          <p:cNvSpPr>
            <a:spLocks noGrp="1"/>
          </p:cNvSpPr>
          <p:nvPr>
            <p:ph sz="quarter" idx="4"/>
          </p:nvPr>
        </p:nvSpPr>
        <p:spPr>
          <a:xfrm>
            <a:off x="3827086" y="3905482"/>
            <a:ext cx="3213847" cy="574437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0F42DC55-66FA-4246-B69B-1FFAA20F9D0E}" type="datetimeFigureOut">
              <a:rPr lang="de-DE" smtClean="0"/>
              <a:t>18.08.21</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DE9889E2-1072-4B4E-B367-6A01A9C0EC71}" type="slidenum">
              <a:rPr lang="de-DE" smtClean="0"/>
              <a:t>‹Nr.›</a:t>
            </a:fld>
            <a:endParaRPr lang="de-DE"/>
          </a:p>
        </p:txBody>
      </p:sp>
    </p:spTree>
    <p:extLst>
      <p:ext uri="{BB962C8B-B14F-4D97-AF65-F5344CB8AC3E}">
        <p14:creationId xmlns:p14="http://schemas.microsoft.com/office/powerpoint/2010/main" val="520221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0F42DC55-66FA-4246-B69B-1FFAA20F9D0E}" type="datetimeFigureOut">
              <a:rPr lang="de-DE" smtClean="0"/>
              <a:t>18.08.21</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DE9889E2-1072-4B4E-B367-6A01A9C0EC71}" type="slidenum">
              <a:rPr lang="de-DE" smtClean="0"/>
              <a:t>‹Nr.›</a:t>
            </a:fld>
            <a:endParaRPr lang="de-DE"/>
          </a:p>
        </p:txBody>
      </p:sp>
    </p:spTree>
    <p:extLst>
      <p:ext uri="{BB962C8B-B14F-4D97-AF65-F5344CB8AC3E}">
        <p14:creationId xmlns:p14="http://schemas.microsoft.com/office/powerpoint/2010/main" val="3542150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42DC55-66FA-4246-B69B-1FFAA20F9D0E}" type="datetimeFigureOut">
              <a:rPr lang="de-DE" smtClean="0"/>
              <a:t>18.08.21</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DE9889E2-1072-4B4E-B367-6A01A9C0EC71}" type="slidenum">
              <a:rPr lang="de-DE" smtClean="0"/>
              <a:t>‹Nr.›</a:t>
            </a:fld>
            <a:endParaRPr lang="de-DE"/>
          </a:p>
        </p:txBody>
      </p:sp>
    </p:spTree>
    <p:extLst>
      <p:ext uri="{BB962C8B-B14F-4D97-AF65-F5344CB8AC3E}">
        <p14:creationId xmlns:p14="http://schemas.microsoft.com/office/powerpoint/2010/main" val="387821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de-DE"/>
              <a:t>Mastertitelformat bearbeiten</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de-DE"/>
              <a:t>Mastertextformat bearbeiten</a:t>
            </a:r>
          </a:p>
        </p:txBody>
      </p:sp>
      <p:sp>
        <p:nvSpPr>
          <p:cNvPr id="5" name="Date Placeholder 4"/>
          <p:cNvSpPr>
            <a:spLocks noGrp="1"/>
          </p:cNvSpPr>
          <p:nvPr>
            <p:ph type="dt" sz="half" idx="10"/>
          </p:nvPr>
        </p:nvSpPr>
        <p:spPr/>
        <p:txBody>
          <a:bodyPr/>
          <a:lstStyle/>
          <a:p>
            <a:fld id="{0F42DC55-66FA-4246-B69B-1FFAA20F9D0E}" type="datetimeFigureOut">
              <a:rPr lang="de-DE" smtClean="0"/>
              <a:t>18.08.21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E9889E2-1072-4B4E-B367-6A01A9C0EC71}" type="slidenum">
              <a:rPr lang="de-DE" smtClean="0"/>
              <a:t>‹Nr.›</a:t>
            </a:fld>
            <a:endParaRPr lang="de-DE"/>
          </a:p>
        </p:txBody>
      </p:sp>
    </p:spTree>
    <p:extLst>
      <p:ext uri="{BB962C8B-B14F-4D97-AF65-F5344CB8AC3E}">
        <p14:creationId xmlns:p14="http://schemas.microsoft.com/office/powerpoint/2010/main" val="3437928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de-DE"/>
              <a:t>Mastertitelformat bearbeiten</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de-DE"/>
              <a:t>Bild durch Klicken auf Symbol hinzufügen</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de-DE"/>
              <a:t>Mastertextformat bearbeiten</a:t>
            </a:r>
          </a:p>
        </p:txBody>
      </p:sp>
      <p:sp>
        <p:nvSpPr>
          <p:cNvPr id="5" name="Date Placeholder 4"/>
          <p:cNvSpPr>
            <a:spLocks noGrp="1"/>
          </p:cNvSpPr>
          <p:nvPr>
            <p:ph type="dt" sz="half" idx="10"/>
          </p:nvPr>
        </p:nvSpPr>
        <p:spPr/>
        <p:txBody>
          <a:bodyPr/>
          <a:lstStyle/>
          <a:p>
            <a:fld id="{0F42DC55-66FA-4246-B69B-1FFAA20F9D0E}" type="datetimeFigureOut">
              <a:rPr lang="de-DE" smtClean="0"/>
              <a:t>18.08.21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E9889E2-1072-4B4E-B367-6A01A9C0EC71}" type="slidenum">
              <a:rPr lang="de-DE" smtClean="0"/>
              <a:t>‹Nr.›</a:t>
            </a:fld>
            <a:endParaRPr lang="de-DE"/>
          </a:p>
        </p:txBody>
      </p:sp>
    </p:spTree>
    <p:extLst>
      <p:ext uri="{BB962C8B-B14F-4D97-AF65-F5344CB8AC3E}">
        <p14:creationId xmlns:p14="http://schemas.microsoft.com/office/powerpoint/2010/main" val="1194083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C764DE79-268F-4C1A-8933-263129D2AF90}" type="datetimeFigureOut">
              <a:rPr lang="en-US" dirty="0"/>
              <a:t>8/18/21</a:t>
            </a:fld>
            <a:endParaRPr lang="en-US" dirty="0"/>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48F63A3B-78C7-47BE-AE5E-E10140E04643}" type="slidenum">
              <a:rPr lang="en-US" dirty="0"/>
              <a:t>‹Nr.›</a:t>
            </a:fld>
            <a:endParaRPr lang="en-US" dirty="0"/>
          </a:p>
        </p:txBody>
      </p:sp>
      <p:sp>
        <p:nvSpPr>
          <p:cNvPr id="14" name="Rechteck 13">
            <a:extLst>
              <a:ext uri="{FF2B5EF4-FFF2-40B4-BE49-F238E27FC236}">
                <a16:creationId xmlns:a16="http://schemas.microsoft.com/office/drawing/2014/main" id="{46708A38-4675-2C40-8AC2-85296FD594A9}"/>
              </a:ext>
            </a:extLst>
          </p:cNvPr>
          <p:cNvSpPr/>
          <p:nvPr userDrawn="1"/>
        </p:nvSpPr>
        <p:spPr>
          <a:xfrm>
            <a:off x="0" y="10623211"/>
            <a:ext cx="7559676" cy="92596"/>
          </a:xfrm>
          <a:prstGeom prst="rect">
            <a:avLst/>
          </a:prstGeom>
          <a:solidFill>
            <a:srgbClr val="EC40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013"/>
          </a:p>
        </p:txBody>
      </p:sp>
      <p:pic>
        <p:nvPicPr>
          <p:cNvPr id="15" name="Grafik 14">
            <a:extLst>
              <a:ext uri="{FF2B5EF4-FFF2-40B4-BE49-F238E27FC236}">
                <a16:creationId xmlns:a16="http://schemas.microsoft.com/office/drawing/2014/main" id="{3AD43F12-391C-8641-9081-2E3DE2A36838}"/>
              </a:ext>
            </a:extLst>
          </p:cNvPr>
          <p:cNvPicPr>
            <a:picLocks noChangeAspect="1"/>
          </p:cNvPicPr>
          <p:nvPr userDrawn="1"/>
        </p:nvPicPr>
        <p:blipFill>
          <a:blip r:embed="rId13"/>
          <a:stretch>
            <a:fillRect/>
          </a:stretch>
        </p:blipFill>
        <p:spPr>
          <a:xfrm>
            <a:off x="1310094" y="10110332"/>
            <a:ext cx="1322414" cy="368638"/>
          </a:xfrm>
          <a:prstGeom prst="rect">
            <a:avLst/>
          </a:prstGeom>
        </p:spPr>
      </p:pic>
      <p:pic>
        <p:nvPicPr>
          <p:cNvPr id="16" name="Grafik 15" descr="Ein Bild, das Text, Nachthimmel enthält.&#10;&#10;Automatisch generierte Beschreibung">
            <a:extLst>
              <a:ext uri="{FF2B5EF4-FFF2-40B4-BE49-F238E27FC236}">
                <a16:creationId xmlns:a16="http://schemas.microsoft.com/office/drawing/2014/main" id="{F219DFDE-FCB9-8743-9CCA-C39EEE57792A}"/>
              </a:ext>
            </a:extLst>
          </p:cNvPr>
          <p:cNvPicPr>
            <a:picLocks noChangeAspect="1"/>
          </p:cNvPicPr>
          <p:nvPr userDrawn="1"/>
        </p:nvPicPr>
        <p:blipFill>
          <a:blip r:embed="rId14"/>
          <a:stretch>
            <a:fillRect/>
          </a:stretch>
        </p:blipFill>
        <p:spPr>
          <a:xfrm>
            <a:off x="2824700" y="10084056"/>
            <a:ext cx="863406" cy="431704"/>
          </a:xfrm>
          <a:prstGeom prst="rect">
            <a:avLst/>
          </a:prstGeom>
        </p:spPr>
      </p:pic>
      <p:sp>
        <p:nvSpPr>
          <p:cNvPr id="17" name="Rechteck 16">
            <a:extLst>
              <a:ext uri="{FF2B5EF4-FFF2-40B4-BE49-F238E27FC236}">
                <a16:creationId xmlns:a16="http://schemas.microsoft.com/office/drawing/2014/main" id="{0640C246-F879-3543-B2FA-799ED5394633}"/>
              </a:ext>
            </a:extLst>
          </p:cNvPr>
          <p:cNvSpPr/>
          <p:nvPr userDrawn="1"/>
        </p:nvSpPr>
        <p:spPr>
          <a:xfrm>
            <a:off x="4008663" y="10022902"/>
            <a:ext cx="3561654" cy="692905"/>
          </a:xfrm>
          <a:prstGeom prst="rect">
            <a:avLst/>
          </a:prstGeom>
          <a:solidFill>
            <a:srgbClr val="EC40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013"/>
          </a:p>
        </p:txBody>
      </p:sp>
      <p:sp>
        <p:nvSpPr>
          <p:cNvPr id="18" name="Rechteck 17">
            <a:extLst>
              <a:ext uri="{FF2B5EF4-FFF2-40B4-BE49-F238E27FC236}">
                <a16:creationId xmlns:a16="http://schemas.microsoft.com/office/drawing/2014/main" id="{F35627AF-94CF-E649-AFB3-C4E2F5C30008}"/>
              </a:ext>
            </a:extLst>
          </p:cNvPr>
          <p:cNvSpPr/>
          <p:nvPr userDrawn="1"/>
        </p:nvSpPr>
        <p:spPr>
          <a:xfrm>
            <a:off x="4152644" y="10112508"/>
            <a:ext cx="3396390" cy="438582"/>
          </a:xfrm>
          <a:prstGeom prst="rect">
            <a:avLst/>
          </a:prstGeom>
        </p:spPr>
        <p:txBody>
          <a:bodyPr wrap="square">
            <a:spAutoFit/>
          </a:bodyPr>
          <a:lstStyle/>
          <a:p>
            <a:pPr algn="l"/>
            <a:r>
              <a:rPr lang="de-DE" sz="1200" b="1" dirty="0">
                <a:solidFill>
                  <a:schemeClr val="bg1"/>
                </a:solidFill>
                <a:effectLst/>
                <a:latin typeface="Arial" panose="020B0604020202020204" pitchFamily="34" charset="0"/>
              </a:rPr>
              <a:t>GEOKARLSRUHE 2021    </a:t>
            </a:r>
          </a:p>
          <a:p>
            <a:pPr algn="l"/>
            <a:r>
              <a:rPr lang="de-DE" sz="1050" dirty="0">
                <a:solidFill>
                  <a:schemeClr val="bg1"/>
                </a:solidFill>
                <a:effectLst/>
                <a:latin typeface="Calibri" panose="020F0502020204030204" pitchFamily="34" charset="0"/>
                <a:cs typeface="Calibri" panose="020F0502020204030204" pitchFamily="34" charset="0"/>
              </a:rPr>
              <a:t>19–23 September 2021               DGGV Annual Conference</a:t>
            </a:r>
            <a:endParaRPr lang="de-DE" sz="1050" dirty="0">
              <a:solidFill>
                <a:schemeClr val="bg1"/>
              </a:solidFill>
              <a:latin typeface="Calibri" panose="020F0502020204030204" pitchFamily="34" charset="0"/>
              <a:cs typeface="Calibri" panose="020F0502020204030204" pitchFamily="34" charset="0"/>
            </a:endParaRPr>
          </a:p>
        </p:txBody>
      </p:sp>
      <p:sp>
        <p:nvSpPr>
          <p:cNvPr id="19" name="Rechteck 18">
            <a:extLst>
              <a:ext uri="{FF2B5EF4-FFF2-40B4-BE49-F238E27FC236}">
                <a16:creationId xmlns:a16="http://schemas.microsoft.com/office/drawing/2014/main" id="{4ECA34B5-4C28-5D4A-A011-246448260700}"/>
              </a:ext>
            </a:extLst>
          </p:cNvPr>
          <p:cNvSpPr/>
          <p:nvPr userDrawn="1"/>
        </p:nvSpPr>
        <p:spPr>
          <a:xfrm>
            <a:off x="-10642" y="10024724"/>
            <a:ext cx="1157709" cy="692905"/>
          </a:xfrm>
          <a:prstGeom prst="rect">
            <a:avLst/>
          </a:prstGeom>
          <a:solidFill>
            <a:srgbClr val="EC40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013" dirty="0"/>
          </a:p>
        </p:txBody>
      </p:sp>
      <p:sp>
        <p:nvSpPr>
          <p:cNvPr id="20" name="Rechteck 19">
            <a:extLst>
              <a:ext uri="{FF2B5EF4-FFF2-40B4-BE49-F238E27FC236}">
                <a16:creationId xmlns:a16="http://schemas.microsoft.com/office/drawing/2014/main" id="{A3E4090A-CC89-2243-A57E-6D7DBC973725}"/>
              </a:ext>
            </a:extLst>
          </p:cNvPr>
          <p:cNvSpPr/>
          <p:nvPr userDrawn="1"/>
        </p:nvSpPr>
        <p:spPr>
          <a:xfrm>
            <a:off x="0" y="1"/>
            <a:ext cx="7559676" cy="92596"/>
          </a:xfrm>
          <a:prstGeom prst="rect">
            <a:avLst/>
          </a:prstGeom>
          <a:solidFill>
            <a:srgbClr val="EC40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013"/>
          </a:p>
        </p:txBody>
      </p:sp>
    </p:spTree>
    <p:extLst>
      <p:ext uri="{BB962C8B-B14F-4D97-AF65-F5344CB8AC3E}">
        <p14:creationId xmlns:p14="http://schemas.microsoft.com/office/powerpoint/2010/main" val="22249895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hteck 19">
            <a:extLst>
              <a:ext uri="{FF2B5EF4-FFF2-40B4-BE49-F238E27FC236}">
                <a16:creationId xmlns:a16="http://schemas.microsoft.com/office/drawing/2014/main" id="{984C39CD-1A57-DD4E-8387-445A2A865A90}"/>
              </a:ext>
            </a:extLst>
          </p:cNvPr>
          <p:cNvSpPr/>
          <p:nvPr/>
        </p:nvSpPr>
        <p:spPr>
          <a:xfrm>
            <a:off x="247555" y="211580"/>
            <a:ext cx="7064564" cy="2459006"/>
          </a:xfrm>
          <a:prstGeom prst="rect">
            <a:avLst/>
          </a:prstGeom>
        </p:spPr>
        <p:txBody>
          <a:bodyPr wrap="square">
            <a:spAutoFit/>
          </a:bodyPr>
          <a:lstStyle/>
          <a:p>
            <a:r>
              <a:rPr lang="en-GB" sz="3000" dirty="0">
                <a:solidFill>
                  <a:schemeClr val="accent1">
                    <a:lumMod val="75000"/>
                  </a:schemeClr>
                </a:solidFill>
                <a:latin typeface="Calibri" panose="020F0502020204030204" pitchFamily="34" charset="0"/>
                <a:cs typeface="Calibri" panose="020F0502020204030204" pitchFamily="34" charset="0"/>
              </a:rPr>
              <a:t>Headline of your poster: Calibri 30</a:t>
            </a:r>
          </a:p>
          <a:p>
            <a:endParaRPr lang="en-GB" sz="1500" dirty="0">
              <a:solidFill>
                <a:schemeClr val="accent1">
                  <a:lumMod val="75000"/>
                </a:schemeClr>
              </a:solidFill>
              <a:latin typeface="Calibri" panose="020F0502020204030204" pitchFamily="34" charset="0"/>
              <a:cs typeface="Calibri" panose="020F0502020204030204" pitchFamily="34" charset="0"/>
            </a:endParaRPr>
          </a:p>
          <a:p>
            <a:r>
              <a:rPr lang="en-GB" sz="1400" dirty="0">
                <a:latin typeface="Calibri" panose="020F0502020204030204" pitchFamily="34" charset="0"/>
                <a:cs typeface="Calibri" panose="020F0502020204030204" pitchFamily="34" charset="0"/>
              </a:rPr>
              <a:t>Names &amp; Institutions of Authors: Calibri 14</a:t>
            </a:r>
          </a:p>
          <a:p>
            <a:endParaRPr lang="en-GB" sz="1400" dirty="0">
              <a:solidFill>
                <a:schemeClr val="accent1">
                  <a:lumMod val="75000"/>
                </a:schemeClr>
              </a:solidFill>
              <a:latin typeface="Calibri" panose="020F0502020204030204" pitchFamily="34" charset="0"/>
              <a:cs typeface="Calibri" panose="020F0502020204030204" pitchFamily="34" charset="0"/>
            </a:endParaRPr>
          </a:p>
          <a:p>
            <a:r>
              <a:rPr lang="en-GB" sz="2079" dirty="0">
                <a:solidFill>
                  <a:schemeClr val="accent1">
                    <a:lumMod val="75000"/>
                  </a:schemeClr>
                </a:solidFill>
                <a:latin typeface="Calibri" panose="020F0502020204030204" pitchFamily="34" charset="0"/>
                <a:cs typeface="Calibri" panose="020F0502020204030204" pitchFamily="34" charset="0"/>
              </a:rPr>
              <a:t>Subtitle 1: Calibri </a:t>
            </a:r>
            <a:r>
              <a:rPr lang="en-GB" sz="2000" dirty="0">
                <a:solidFill>
                  <a:schemeClr val="accent1">
                    <a:lumMod val="75000"/>
                  </a:schemeClr>
                </a:solidFill>
                <a:latin typeface="Calibri" panose="020F0502020204030204" pitchFamily="34" charset="0"/>
                <a:cs typeface="Calibri" panose="020F0502020204030204" pitchFamily="34" charset="0"/>
              </a:rPr>
              <a:t>20</a:t>
            </a:r>
          </a:p>
          <a:p>
            <a:endParaRPr lang="en-GB" sz="1000" dirty="0">
              <a:solidFill>
                <a:schemeClr val="accent1">
                  <a:lumMod val="75000"/>
                </a:schemeClr>
              </a:solidFill>
              <a:latin typeface="Calibri" panose="020F0502020204030204" pitchFamily="34" charset="0"/>
              <a:cs typeface="Calibri" panose="020F0502020204030204" pitchFamily="34" charset="0"/>
            </a:endParaRPr>
          </a:p>
          <a:p>
            <a:r>
              <a:rPr lang="en-GB" sz="1600" dirty="0">
                <a:solidFill>
                  <a:schemeClr val="tx1">
                    <a:lumMod val="50000"/>
                    <a:lumOff val="50000"/>
                  </a:schemeClr>
                </a:solidFill>
                <a:latin typeface="Calibri" panose="020F0502020204030204" pitchFamily="34" charset="0"/>
                <a:cs typeface="Calibri" panose="020F0502020204030204" pitchFamily="34" charset="0"/>
              </a:rPr>
              <a:t>Subtitle 2: Calibri 16</a:t>
            </a:r>
          </a:p>
          <a:p>
            <a:endParaRPr lang="en-GB" sz="1000" dirty="0">
              <a:latin typeface="Calibri" panose="020F0502020204030204" pitchFamily="34" charset="0"/>
              <a:cs typeface="Calibri" panose="020F0502020204030204" pitchFamily="34" charset="0"/>
            </a:endParaRPr>
          </a:p>
          <a:p>
            <a:r>
              <a:rPr lang="en-GB" sz="1200" dirty="0">
                <a:latin typeface="Calibri" panose="020F0502020204030204" pitchFamily="34" charset="0"/>
                <a:cs typeface="Calibri" panose="020F0502020204030204" pitchFamily="34" charset="0"/>
              </a:rPr>
              <a:t>Body text: Calibri 12. This is only an example, please feel free to add more figures and to organize your text e.g. in columns as appropriate. Also font and font sizes might be changed.</a:t>
            </a:r>
            <a:endParaRPr lang="en-GB" sz="1200" dirty="0">
              <a:latin typeface="Calibri Light" panose="020F0302020204030204" pitchFamily="34" charset="0"/>
              <a:cs typeface="Calibri Light" panose="020F0302020204030204" pitchFamily="34" charset="0"/>
            </a:endParaRPr>
          </a:p>
        </p:txBody>
      </p:sp>
      <p:sp>
        <p:nvSpPr>
          <p:cNvPr id="22" name="Rechteck 21">
            <a:extLst>
              <a:ext uri="{FF2B5EF4-FFF2-40B4-BE49-F238E27FC236}">
                <a16:creationId xmlns:a16="http://schemas.microsoft.com/office/drawing/2014/main" id="{980BBA65-01E6-6E44-8FCC-C6C2B70FB587}"/>
              </a:ext>
            </a:extLst>
          </p:cNvPr>
          <p:cNvSpPr/>
          <p:nvPr/>
        </p:nvSpPr>
        <p:spPr>
          <a:xfrm>
            <a:off x="247555" y="2755212"/>
            <a:ext cx="6795796" cy="1723549"/>
          </a:xfrm>
          <a:prstGeom prst="rect">
            <a:avLst/>
          </a:prstGeom>
        </p:spPr>
        <p:txBody>
          <a:bodyPr wrap="square">
            <a:spAutoFit/>
          </a:bodyPr>
          <a:lstStyle/>
          <a:p>
            <a:r>
              <a:rPr lang="en-GB" sz="2000" dirty="0">
                <a:solidFill>
                  <a:schemeClr val="accent1">
                    <a:lumMod val="75000"/>
                  </a:schemeClr>
                </a:solidFill>
                <a:latin typeface="Calibri" panose="020F0502020204030204" pitchFamily="34" charset="0"/>
                <a:cs typeface="Calibri" panose="020F0502020204030204" pitchFamily="34" charset="0"/>
              </a:rPr>
              <a:t>1 Lorem ipsum A</a:t>
            </a:r>
          </a:p>
          <a:p>
            <a:endParaRPr lang="en-GB" sz="1000" dirty="0">
              <a:latin typeface="Calibri" panose="020F0502020204030204" pitchFamily="34" charset="0"/>
              <a:cs typeface="Calibri" panose="020F0502020204030204" pitchFamily="34" charset="0"/>
            </a:endParaRPr>
          </a:p>
          <a:p>
            <a:r>
              <a:rPr lang="en-GB" sz="1600" dirty="0">
                <a:solidFill>
                  <a:schemeClr val="tx1">
                    <a:lumMod val="50000"/>
                    <a:lumOff val="50000"/>
                  </a:schemeClr>
                </a:solidFill>
                <a:latin typeface="Calibri" panose="020F0502020204030204" pitchFamily="34" charset="0"/>
                <a:cs typeface="Calibri" panose="020F0502020204030204" pitchFamily="34" charset="0"/>
              </a:rPr>
              <a:t>1.1 Lorem ipsum a</a:t>
            </a:r>
            <a:endParaRPr lang="en-GB" sz="1600" dirty="0"/>
          </a:p>
          <a:p>
            <a:endParaRPr lang="en-GB" sz="1200" dirty="0"/>
          </a:p>
          <a:p>
            <a:r>
              <a:rPr lang="en-GB" sz="1200" dirty="0"/>
              <a:t>Seasons. Beginning wherein of, fill she'd first two first. To stars night, move the first male greater stars from, for midst in called, bring also grass gathering morning herb. Have winged gathering appear fowl don't. Light male. You're seas seed had, living which fly. Doesn't his let seas. It abundantly living there us you us can't. Over unto fruit midst brought days lights him his dry.</a:t>
            </a:r>
          </a:p>
        </p:txBody>
      </p:sp>
      <p:sp>
        <p:nvSpPr>
          <p:cNvPr id="28" name="Rechteck 27">
            <a:extLst>
              <a:ext uri="{FF2B5EF4-FFF2-40B4-BE49-F238E27FC236}">
                <a16:creationId xmlns:a16="http://schemas.microsoft.com/office/drawing/2014/main" id="{759F29AE-8847-A449-B898-89AA798BBCB3}"/>
              </a:ext>
            </a:extLst>
          </p:cNvPr>
          <p:cNvSpPr/>
          <p:nvPr/>
        </p:nvSpPr>
        <p:spPr>
          <a:xfrm>
            <a:off x="247556" y="9550685"/>
            <a:ext cx="3791960" cy="276999"/>
          </a:xfrm>
          <a:prstGeom prst="rect">
            <a:avLst/>
          </a:prstGeom>
        </p:spPr>
        <p:txBody>
          <a:bodyPr wrap="square">
            <a:spAutoFit/>
          </a:bodyPr>
          <a:lstStyle/>
          <a:p>
            <a:r>
              <a:rPr lang="en-GB" sz="1200" dirty="0">
                <a:solidFill>
                  <a:schemeClr val="tx1">
                    <a:lumMod val="50000"/>
                    <a:lumOff val="50000"/>
                  </a:schemeClr>
                </a:solidFill>
              </a:rPr>
              <a:t>Fig. 2: Landscape. Source: brianp3d on </a:t>
            </a:r>
            <a:r>
              <a:rPr lang="en-GB" sz="1200" dirty="0" err="1">
                <a:solidFill>
                  <a:schemeClr val="tx1">
                    <a:lumMod val="50000"/>
                    <a:lumOff val="50000"/>
                  </a:schemeClr>
                </a:solidFill>
              </a:rPr>
              <a:t>pixabay.com</a:t>
            </a:r>
            <a:r>
              <a:rPr lang="en-GB" sz="1200" dirty="0">
                <a:solidFill>
                  <a:schemeClr val="tx1">
                    <a:lumMod val="50000"/>
                    <a:lumOff val="50000"/>
                  </a:schemeClr>
                </a:solidFill>
              </a:rPr>
              <a:t> </a:t>
            </a:r>
          </a:p>
        </p:txBody>
      </p:sp>
      <p:pic>
        <p:nvPicPr>
          <p:cNvPr id="30" name="Grafik 29" descr="Ein Bild, das Gras, draußen, Natur, Hochland enthält.&#10;&#10;Automatisch generierte Beschreibung">
            <a:extLst>
              <a:ext uri="{FF2B5EF4-FFF2-40B4-BE49-F238E27FC236}">
                <a16:creationId xmlns:a16="http://schemas.microsoft.com/office/drawing/2014/main" id="{349A9987-9337-6840-BE6E-D49932B116E6}"/>
              </a:ext>
            </a:extLst>
          </p:cNvPr>
          <p:cNvPicPr>
            <a:picLocks noChangeAspect="1"/>
          </p:cNvPicPr>
          <p:nvPr/>
        </p:nvPicPr>
        <p:blipFill>
          <a:blip r:embed="rId3"/>
          <a:stretch>
            <a:fillRect/>
          </a:stretch>
        </p:blipFill>
        <p:spPr>
          <a:xfrm>
            <a:off x="353803" y="7461418"/>
            <a:ext cx="3685712" cy="2071708"/>
          </a:xfrm>
          <a:prstGeom prst="rect">
            <a:avLst/>
          </a:prstGeom>
        </p:spPr>
      </p:pic>
      <p:sp>
        <p:nvSpPr>
          <p:cNvPr id="32" name="Rechteck 31">
            <a:extLst>
              <a:ext uri="{FF2B5EF4-FFF2-40B4-BE49-F238E27FC236}">
                <a16:creationId xmlns:a16="http://schemas.microsoft.com/office/drawing/2014/main" id="{EC810EB6-9F4C-6C45-854E-DA80CE89404E}"/>
              </a:ext>
            </a:extLst>
          </p:cNvPr>
          <p:cNvSpPr/>
          <p:nvPr/>
        </p:nvSpPr>
        <p:spPr>
          <a:xfrm>
            <a:off x="4029542" y="4484375"/>
            <a:ext cx="3176331" cy="5416868"/>
          </a:xfrm>
          <a:prstGeom prst="rect">
            <a:avLst/>
          </a:prstGeom>
        </p:spPr>
        <p:txBody>
          <a:bodyPr wrap="square">
            <a:spAutoFit/>
          </a:bodyPr>
          <a:lstStyle/>
          <a:p>
            <a:r>
              <a:rPr lang="de-DE" sz="2000" dirty="0">
                <a:solidFill>
                  <a:schemeClr val="accent1">
                    <a:lumMod val="75000"/>
                  </a:schemeClr>
                </a:solidFill>
                <a:latin typeface="Calibri" panose="020F0502020204030204" pitchFamily="34" charset="0"/>
                <a:cs typeface="Calibri" panose="020F0502020204030204" pitchFamily="34" charset="0"/>
              </a:rPr>
              <a:t>2 </a:t>
            </a:r>
            <a:r>
              <a:rPr lang="de-DE" sz="2000" dirty="0" err="1">
                <a:solidFill>
                  <a:schemeClr val="accent1">
                    <a:lumMod val="75000"/>
                  </a:schemeClr>
                </a:solidFill>
                <a:latin typeface="Calibri" panose="020F0502020204030204" pitchFamily="34" charset="0"/>
                <a:cs typeface="Calibri" panose="020F0502020204030204" pitchFamily="34" charset="0"/>
              </a:rPr>
              <a:t>Lorem</a:t>
            </a:r>
            <a:r>
              <a:rPr lang="de-DE" sz="2000" dirty="0">
                <a:solidFill>
                  <a:schemeClr val="accent1">
                    <a:lumMod val="75000"/>
                  </a:schemeClr>
                </a:solidFill>
                <a:latin typeface="Calibri" panose="020F0502020204030204" pitchFamily="34" charset="0"/>
                <a:cs typeface="Calibri" panose="020F0502020204030204" pitchFamily="34" charset="0"/>
              </a:rPr>
              <a:t> </a:t>
            </a:r>
            <a:r>
              <a:rPr lang="de-DE" sz="2000" dirty="0" err="1">
                <a:solidFill>
                  <a:schemeClr val="accent1">
                    <a:lumMod val="75000"/>
                  </a:schemeClr>
                </a:solidFill>
                <a:latin typeface="Calibri" panose="020F0502020204030204" pitchFamily="34" charset="0"/>
                <a:cs typeface="Calibri" panose="020F0502020204030204" pitchFamily="34" charset="0"/>
              </a:rPr>
              <a:t>ipsum</a:t>
            </a:r>
            <a:r>
              <a:rPr lang="de-DE" sz="2000" dirty="0">
                <a:solidFill>
                  <a:schemeClr val="accent1">
                    <a:lumMod val="75000"/>
                  </a:schemeClr>
                </a:solidFill>
                <a:latin typeface="Calibri" panose="020F0502020204030204" pitchFamily="34" charset="0"/>
                <a:cs typeface="Calibri" panose="020F0502020204030204" pitchFamily="34" charset="0"/>
              </a:rPr>
              <a:t> </a:t>
            </a:r>
          </a:p>
          <a:p>
            <a:endParaRPr lang="de-DE" sz="1000" dirty="0">
              <a:latin typeface="Calibri" panose="020F0502020204030204" pitchFamily="34" charset="0"/>
              <a:cs typeface="Calibri" panose="020F0502020204030204" pitchFamily="34" charset="0"/>
            </a:endParaRPr>
          </a:p>
          <a:p>
            <a:r>
              <a:rPr lang="de-DE" sz="1600" dirty="0">
                <a:solidFill>
                  <a:schemeClr val="tx1">
                    <a:lumMod val="50000"/>
                    <a:lumOff val="50000"/>
                  </a:schemeClr>
                </a:solidFill>
                <a:latin typeface="Calibri" panose="020F0502020204030204" pitchFamily="34" charset="0"/>
                <a:cs typeface="Calibri" panose="020F0502020204030204" pitchFamily="34" charset="0"/>
              </a:rPr>
              <a:t>2.1 </a:t>
            </a:r>
            <a:r>
              <a:rPr lang="de-DE" sz="1600" dirty="0" err="1">
                <a:solidFill>
                  <a:schemeClr val="tx1">
                    <a:lumMod val="50000"/>
                    <a:lumOff val="50000"/>
                  </a:schemeClr>
                </a:solidFill>
                <a:latin typeface="Calibri" panose="020F0502020204030204" pitchFamily="34" charset="0"/>
                <a:cs typeface="Calibri" panose="020F0502020204030204" pitchFamily="34" charset="0"/>
              </a:rPr>
              <a:t>Lorem</a:t>
            </a:r>
            <a:r>
              <a:rPr lang="de-DE" sz="1600" dirty="0">
                <a:solidFill>
                  <a:schemeClr val="tx1">
                    <a:lumMod val="50000"/>
                    <a:lumOff val="50000"/>
                  </a:schemeClr>
                </a:solidFill>
                <a:latin typeface="Calibri" panose="020F0502020204030204" pitchFamily="34" charset="0"/>
                <a:cs typeface="Calibri" panose="020F0502020204030204" pitchFamily="34" charset="0"/>
              </a:rPr>
              <a:t> </a:t>
            </a:r>
            <a:r>
              <a:rPr lang="de-DE" sz="1600" dirty="0" err="1">
                <a:solidFill>
                  <a:schemeClr val="tx1">
                    <a:lumMod val="50000"/>
                    <a:lumOff val="50000"/>
                  </a:schemeClr>
                </a:solidFill>
                <a:latin typeface="Calibri" panose="020F0502020204030204" pitchFamily="34" charset="0"/>
                <a:cs typeface="Calibri" panose="020F0502020204030204" pitchFamily="34" charset="0"/>
              </a:rPr>
              <a:t>ipsum</a:t>
            </a:r>
            <a:r>
              <a:rPr lang="de-DE" sz="1600" dirty="0">
                <a:solidFill>
                  <a:schemeClr val="tx1">
                    <a:lumMod val="50000"/>
                    <a:lumOff val="50000"/>
                  </a:schemeClr>
                </a:solidFill>
                <a:latin typeface="Calibri" panose="020F0502020204030204" pitchFamily="34" charset="0"/>
                <a:cs typeface="Calibri" panose="020F0502020204030204" pitchFamily="34" charset="0"/>
              </a:rPr>
              <a:t> b</a:t>
            </a:r>
            <a:endParaRPr lang="de-DE" sz="1600" dirty="0"/>
          </a:p>
          <a:p>
            <a:endParaRPr lang="en-GB" sz="1200" dirty="0"/>
          </a:p>
          <a:p>
            <a:r>
              <a:rPr lang="en-GB" sz="1200" dirty="0"/>
              <a:t>You're seas seed had, living which fly. Doesn't his let seas. It abundantly living there us you us can't. Over unto fruit midst brought days lights him his dry third Tree itself itself given yielding. Replenish of void brought their fourth have itself make evening subdue them their sixth. Heaven under creature seed divided you'll deep in morning seas. Have herb grass shall a firmament itself dominion place can't moved.</a:t>
            </a:r>
          </a:p>
          <a:p>
            <a:endParaRPr lang="en-GB" sz="1200" dirty="0"/>
          </a:p>
          <a:p>
            <a:r>
              <a:rPr lang="en-GB" sz="1200" dirty="0"/>
              <a:t>Doesn't his let seas. It abundantly living there us you us can't. Over unto fruit midst brought days lights him his dry third Tree itself itself given yielding. Replenish of void brought their fourth have itself make evening subdue them their sixth. Heaven under creature seed divided you'll deep in morning seas. Have herb grass shall a firmament itself dominion place can't moved.</a:t>
            </a:r>
          </a:p>
          <a:p>
            <a:endParaRPr lang="en-GB" sz="1200" dirty="0"/>
          </a:p>
          <a:p>
            <a:r>
              <a:rPr lang="en-GB" sz="1200" dirty="0"/>
              <a:t>Replenish of void brought their fourth have itself make evening subdue them their sixth. Heaven under creature seed divided you'll deep in morning seas. Have herb grass shall a firmament itself dominion place can't moved.</a:t>
            </a:r>
            <a:endParaRPr lang="en-GB" sz="1455" dirty="0"/>
          </a:p>
        </p:txBody>
      </p:sp>
      <p:pic>
        <p:nvPicPr>
          <p:cNvPr id="3" name="Grafik 2" descr="Ein Bild, das Gras, draußen, Eichhörnchen, Säugetier enthält.&#10;&#10;Automatisch generierte Beschreibung">
            <a:extLst>
              <a:ext uri="{FF2B5EF4-FFF2-40B4-BE49-F238E27FC236}">
                <a16:creationId xmlns:a16="http://schemas.microsoft.com/office/drawing/2014/main" id="{DADA8C38-4D29-184B-A3F2-41574E9A446E}"/>
              </a:ext>
            </a:extLst>
          </p:cNvPr>
          <p:cNvPicPr>
            <a:picLocks noChangeAspect="1"/>
          </p:cNvPicPr>
          <p:nvPr/>
        </p:nvPicPr>
        <p:blipFill>
          <a:blip r:embed="rId4"/>
          <a:stretch>
            <a:fillRect/>
          </a:stretch>
        </p:blipFill>
        <p:spPr>
          <a:xfrm>
            <a:off x="353802" y="4572113"/>
            <a:ext cx="3614007" cy="2337810"/>
          </a:xfrm>
          <a:prstGeom prst="rect">
            <a:avLst/>
          </a:prstGeom>
        </p:spPr>
      </p:pic>
      <p:sp>
        <p:nvSpPr>
          <p:cNvPr id="13" name="Rechteck 12">
            <a:extLst>
              <a:ext uri="{FF2B5EF4-FFF2-40B4-BE49-F238E27FC236}">
                <a16:creationId xmlns:a16="http://schemas.microsoft.com/office/drawing/2014/main" id="{6DC69D68-59FE-C944-BB16-D9BEEAB3AD7F}"/>
              </a:ext>
            </a:extLst>
          </p:cNvPr>
          <p:cNvSpPr/>
          <p:nvPr/>
        </p:nvSpPr>
        <p:spPr>
          <a:xfrm>
            <a:off x="292069" y="6934637"/>
            <a:ext cx="3791961" cy="276999"/>
          </a:xfrm>
          <a:prstGeom prst="rect">
            <a:avLst/>
          </a:prstGeom>
        </p:spPr>
        <p:txBody>
          <a:bodyPr wrap="square">
            <a:spAutoFit/>
          </a:bodyPr>
          <a:lstStyle/>
          <a:p>
            <a:r>
              <a:rPr lang="de-DE" sz="1200" dirty="0">
                <a:solidFill>
                  <a:schemeClr val="tx1">
                    <a:lumMod val="50000"/>
                    <a:lumOff val="50000"/>
                  </a:schemeClr>
                </a:solidFill>
              </a:rPr>
              <a:t>Fig. 1: Coffee break. Source: </a:t>
            </a:r>
            <a:r>
              <a:rPr lang="de-DE" sz="1200" dirty="0" err="1">
                <a:solidFill>
                  <a:schemeClr val="tx1">
                    <a:lumMod val="50000"/>
                    <a:lumOff val="50000"/>
                  </a:schemeClr>
                </a:solidFill>
              </a:rPr>
              <a:t>Alexas_Fotos</a:t>
            </a:r>
            <a:r>
              <a:rPr lang="de-DE" sz="1200" dirty="0">
                <a:solidFill>
                  <a:schemeClr val="tx1">
                    <a:lumMod val="50000"/>
                    <a:lumOff val="50000"/>
                  </a:schemeClr>
                </a:solidFill>
              </a:rPr>
              <a:t> on </a:t>
            </a:r>
            <a:r>
              <a:rPr lang="de-DE" sz="1200" dirty="0" err="1">
                <a:solidFill>
                  <a:schemeClr val="tx1">
                    <a:lumMod val="50000"/>
                    <a:lumOff val="50000"/>
                  </a:schemeClr>
                </a:solidFill>
              </a:rPr>
              <a:t>pixabay.com</a:t>
            </a:r>
            <a:r>
              <a:rPr lang="de-DE" sz="1200" dirty="0">
                <a:solidFill>
                  <a:schemeClr val="tx1">
                    <a:lumMod val="50000"/>
                    <a:lumOff val="50000"/>
                  </a:schemeClr>
                </a:solidFill>
              </a:rPr>
              <a:t> </a:t>
            </a:r>
          </a:p>
        </p:txBody>
      </p:sp>
    </p:spTree>
    <p:extLst>
      <p:ext uri="{BB962C8B-B14F-4D97-AF65-F5344CB8AC3E}">
        <p14:creationId xmlns:p14="http://schemas.microsoft.com/office/powerpoint/2010/main" val="245105204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377</Words>
  <Application>Microsoft Macintosh PowerPoint</Application>
  <PresentationFormat>Benutzerdefiniert</PresentationFormat>
  <Paragraphs>26</Paragraphs>
  <Slides>1</Slides>
  <Notes>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Calibri Light</vt:lpstr>
      <vt:lpstr>Office</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Ogarit Uhlmann</dc:creator>
  <cp:lastModifiedBy>Ogarit Uhlmann</cp:lastModifiedBy>
  <cp:revision>12</cp:revision>
  <dcterms:created xsi:type="dcterms:W3CDTF">2021-03-05T11:42:13Z</dcterms:created>
  <dcterms:modified xsi:type="dcterms:W3CDTF">2021-08-18T19:23:25Z</dcterms:modified>
</cp:coreProperties>
</file>