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39"/>
    <p:restoredTop sz="94688"/>
  </p:normalViewPr>
  <p:slideViewPr>
    <p:cSldViewPr snapToGrid="0" snapToObjects="1">
      <p:cViewPr varScale="1">
        <p:scale>
          <a:sx n="229" d="100"/>
          <a:sy n="229" d="100"/>
        </p:scale>
        <p:origin x="9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80D33F-CD2F-3144-B6F6-4B2B7E8C741C}" type="datetimeFigureOut">
              <a:rPr lang="de-DE" smtClean="0"/>
              <a:t>09.03.21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A49D1-7AA9-D248-9A2A-302E80883503}" type="slidenum">
              <a:rPr lang="de-DE" smtClean="0"/>
              <a:t>‹Nr.›</a:t>
            </a:fld>
            <a:endParaRPr lang="de-DE"/>
          </a:p>
        </p:txBody>
      </p:sp>
    </p:spTree>
    <p:extLst>
      <p:ext uri="{BB962C8B-B14F-4D97-AF65-F5344CB8AC3E}">
        <p14:creationId xmlns:p14="http://schemas.microsoft.com/office/powerpoint/2010/main" val="2708910265"/>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A4A49D1-7AA9-D248-9A2A-302E80883503}" type="slidenum">
              <a:rPr lang="de-DE" smtClean="0"/>
              <a:t>1</a:t>
            </a:fld>
            <a:endParaRPr lang="de-DE"/>
          </a:p>
        </p:txBody>
      </p:sp>
    </p:spTree>
    <p:extLst>
      <p:ext uri="{BB962C8B-B14F-4D97-AF65-F5344CB8AC3E}">
        <p14:creationId xmlns:p14="http://schemas.microsoft.com/office/powerpoint/2010/main" val="432041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C764DE79-268F-4C1A-8933-263129D2AF90}" type="datetimeFigureOut">
              <a:rPr lang="en-US" dirty="0"/>
              <a:t>3/9/21</a:t>
            </a:fld>
            <a:endParaRPr lang="en-US" dirty="0"/>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8F63A3B-78C7-47BE-AE5E-E10140E04643}" type="slidenum">
              <a:rPr lang="en-US" dirty="0"/>
              <a:t>‹Nr.›</a:t>
            </a:fld>
            <a:endParaRPr lang="en-US" dirty="0"/>
          </a:p>
        </p:txBody>
      </p:sp>
    </p:spTree>
    <p:extLst>
      <p:ext uri="{BB962C8B-B14F-4D97-AF65-F5344CB8AC3E}">
        <p14:creationId xmlns:p14="http://schemas.microsoft.com/office/powerpoint/2010/main" val="364694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628650" y="1369219"/>
            <a:ext cx="7886700" cy="3263504"/>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de-DE"/>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014756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a:prstGeom prst="rect">
            <a:avLst/>
          </a:prstGeo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273844"/>
            <a:ext cx="5800725" cy="4358879"/>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de-DE"/>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7647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de-DE"/>
              <a:t>Mastertitelformat bearbeiten</a:t>
            </a:r>
            <a:endParaRPr lang="en-US" dirty="0"/>
          </a:p>
        </p:txBody>
      </p:sp>
      <p:sp>
        <p:nvSpPr>
          <p:cNvPr id="3" name="Content Placeholder 2"/>
          <p:cNvSpPr>
            <a:spLocks noGrp="1"/>
          </p:cNvSpPr>
          <p:nvPr>
            <p:ph idx="1"/>
          </p:nvPr>
        </p:nvSpPr>
        <p:spPr>
          <a:xfrm>
            <a:off x="628650" y="1369219"/>
            <a:ext cx="7886700" cy="3263504"/>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de-DE"/>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242276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a:prstGeom prst="rect">
            <a:avLst/>
          </a:prstGeo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de-DE"/>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654603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de-DE"/>
              <a:t>Mastertitelformat bearbeiten</a:t>
            </a:r>
            <a:endParaRPr lang="en-US" dirty="0"/>
          </a:p>
        </p:txBody>
      </p:sp>
      <p:sp>
        <p:nvSpPr>
          <p:cNvPr id="3" name="Content Placeholder 2"/>
          <p:cNvSpPr>
            <a:spLocks noGrp="1"/>
          </p:cNvSpPr>
          <p:nvPr>
            <p:ph sz="half" idx="1"/>
          </p:nvPr>
        </p:nvSpPr>
        <p:spPr>
          <a:xfrm>
            <a:off x="628650" y="1369219"/>
            <a:ext cx="3886200" cy="3263504"/>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369219"/>
            <a:ext cx="3886200" cy="3263504"/>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de-DE"/>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535276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a:prstGeom prst="rect">
            <a:avLst/>
          </a:prstGeom>
        </p:spPr>
        <p:txBody>
          <a:bodyPr/>
          <a:lstStyle/>
          <a:p>
            <a:r>
              <a:rPr lang="de-DE"/>
              <a:t>Mastertitelformat bearbeiten</a:t>
            </a:r>
            <a:endParaRPr lang="en-US" dirty="0"/>
          </a:p>
        </p:txBody>
      </p:sp>
      <p:sp>
        <p:nvSpPr>
          <p:cNvPr id="3" name="Text Placeholder 2"/>
          <p:cNvSpPr>
            <a:spLocks noGrp="1"/>
          </p:cNvSpPr>
          <p:nvPr>
            <p:ph type="body" idx="1"/>
          </p:nvPr>
        </p:nvSpPr>
        <p:spPr>
          <a:xfrm>
            <a:off x="629842" y="1260872"/>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629842" y="1878806"/>
            <a:ext cx="3868340" cy="2763441"/>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260872"/>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4629150" y="1878806"/>
            <a:ext cx="3887391" cy="2763441"/>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8" name="Footer Placeholder 7"/>
          <p:cNvSpPr>
            <a:spLocks noGrp="1"/>
          </p:cNvSpPr>
          <p:nvPr>
            <p:ph type="ftr" sz="quarter" idx="11"/>
          </p:nvPr>
        </p:nvSpPr>
        <p:spPr>
          <a:xfrm>
            <a:off x="3028950" y="4767263"/>
            <a:ext cx="3086100" cy="273844"/>
          </a:xfrm>
          <a:prstGeom prst="rect">
            <a:avLst/>
          </a:prstGeom>
        </p:spPr>
        <p:txBody>
          <a:bodyPr/>
          <a:lstStyle/>
          <a:p>
            <a:endParaRPr lang="de-DE"/>
          </a:p>
        </p:txBody>
      </p:sp>
      <p:sp>
        <p:nvSpPr>
          <p:cNvPr id="9" name="Slide Number Placeholder 8"/>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623225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de-DE"/>
              <a:t>Mastertitelformat bearbeiten</a:t>
            </a:r>
            <a:endParaRPr lang="en-US" dirty="0"/>
          </a:p>
        </p:txBody>
      </p:sp>
      <p:sp>
        <p:nvSpPr>
          <p:cNvPr id="3" name="Date Placeholder 2"/>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de-DE"/>
          </a:p>
        </p:txBody>
      </p:sp>
      <p:sp>
        <p:nvSpPr>
          <p:cNvPr id="5" name="Slide Number Placeholder 4"/>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48963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3" name="Footer Placeholder 2"/>
          <p:cNvSpPr>
            <a:spLocks noGrp="1"/>
          </p:cNvSpPr>
          <p:nvPr>
            <p:ph type="ftr" sz="quarter" idx="11"/>
          </p:nvPr>
        </p:nvSpPr>
        <p:spPr>
          <a:xfrm>
            <a:off x="3028950" y="4767263"/>
            <a:ext cx="3086100" cy="273844"/>
          </a:xfrm>
          <a:prstGeom prst="rect">
            <a:avLst/>
          </a:prstGeom>
        </p:spPr>
        <p:txBody>
          <a:bodyPr/>
          <a:lstStyle/>
          <a:p>
            <a:endParaRPr lang="de-DE"/>
          </a:p>
        </p:txBody>
      </p:sp>
      <p:sp>
        <p:nvSpPr>
          <p:cNvPr id="4" name="Slide Number Placeholder 3"/>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98667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de-DE"/>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37516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740569"/>
            <a:ext cx="4629150" cy="3655219"/>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0F42DC55-66FA-4246-B69B-1FFAA20F9D0E}" type="datetimeFigureOut">
              <a:rPr lang="de-DE" smtClean="0"/>
              <a:t>09.03.21</a:t>
            </a:fld>
            <a:endParaRPr lang="de-DE"/>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de-DE"/>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DE9889E2-1072-4B4E-B367-6A01A9C0EC71}" type="slidenum">
              <a:rPr lang="de-DE" smtClean="0"/>
              <a:t>‹Nr.›</a:t>
            </a:fld>
            <a:endParaRPr lang="de-DE"/>
          </a:p>
        </p:txBody>
      </p:sp>
    </p:spTree>
    <p:extLst>
      <p:ext uri="{BB962C8B-B14F-4D97-AF65-F5344CB8AC3E}">
        <p14:creationId xmlns:p14="http://schemas.microsoft.com/office/powerpoint/2010/main" val="499874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23C9C2E0-FDD1-B84C-93FC-60C7C48CBF73}"/>
              </a:ext>
            </a:extLst>
          </p:cNvPr>
          <p:cNvSpPr/>
          <p:nvPr userDrawn="1"/>
        </p:nvSpPr>
        <p:spPr>
          <a:xfrm>
            <a:off x="0" y="5111141"/>
            <a:ext cx="9144001" cy="4203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a:p>
        </p:txBody>
      </p:sp>
      <p:pic>
        <p:nvPicPr>
          <p:cNvPr id="8" name="Grafik 7">
            <a:extLst>
              <a:ext uri="{FF2B5EF4-FFF2-40B4-BE49-F238E27FC236}">
                <a16:creationId xmlns:a16="http://schemas.microsoft.com/office/drawing/2014/main" id="{BF009E47-082C-BE4C-9C4B-9F9C2AD652C4}"/>
              </a:ext>
            </a:extLst>
          </p:cNvPr>
          <p:cNvPicPr>
            <a:picLocks noChangeAspect="1"/>
          </p:cNvPicPr>
          <p:nvPr userDrawn="1"/>
        </p:nvPicPr>
        <p:blipFill>
          <a:blip r:embed="rId13"/>
          <a:stretch>
            <a:fillRect/>
          </a:stretch>
        </p:blipFill>
        <p:spPr>
          <a:xfrm>
            <a:off x="1760145" y="4834484"/>
            <a:ext cx="797596" cy="222339"/>
          </a:xfrm>
          <a:prstGeom prst="rect">
            <a:avLst/>
          </a:prstGeom>
        </p:spPr>
      </p:pic>
      <p:pic>
        <p:nvPicPr>
          <p:cNvPr id="9" name="Grafik 8" descr="Ein Bild, das Text, Nachthimmel enthält.&#10;&#10;Automatisch generierte Beschreibung">
            <a:extLst>
              <a:ext uri="{FF2B5EF4-FFF2-40B4-BE49-F238E27FC236}">
                <a16:creationId xmlns:a16="http://schemas.microsoft.com/office/drawing/2014/main" id="{1B101757-DCDE-6D4E-A6D8-482AB75974B3}"/>
              </a:ext>
            </a:extLst>
          </p:cNvPr>
          <p:cNvPicPr>
            <a:picLocks noChangeAspect="1"/>
          </p:cNvPicPr>
          <p:nvPr userDrawn="1"/>
        </p:nvPicPr>
        <p:blipFill>
          <a:blip r:embed="rId14"/>
          <a:stretch>
            <a:fillRect/>
          </a:stretch>
        </p:blipFill>
        <p:spPr>
          <a:xfrm>
            <a:off x="2844101" y="4843552"/>
            <a:ext cx="447739" cy="223870"/>
          </a:xfrm>
          <a:prstGeom prst="rect">
            <a:avLst/>
          </a:prstGeom>
        </p:spPr>
      </p:pic>
      <p:sp>
        <p:nvSpPr>
          <p:cNvPr id="10" name="Rechteck 9">
            <a:extLst>
              <a:ext uri="{FF2B5EF4-FFF2-40B4-BE49-F238E27FC236}">
                <a16:creationId xmlns:a16="http://schemas.microsoft.com/office/drawing/2014/main" id="{4BE3D042-2F2A-1144-B0EC-9E1B152702F7}"/>
              </a:ext>
            </a:extLst>
          </p:cNvPr>
          <p:cNvSpPr/>
          <p:nvPr userDrawn="1"/>
        </p:nvSpPr>
        <p:spPr>
          <a:xfrm>
            <a:off x="3788229" y="4828918"/>
            <a:ext cx="5355772" cy="31458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a:p>
        </p:txBody>
      </p:sp>
      <p:sp>
        <p:nvSpPr>
          <p:cNvPr id="11" name="Rechteck 10">
            <a:extLst>
              <a:ext uri="{FF2B5EF4-FFF2-40B4-BE49-F238E27FC236}">
                <a16:creationId xmlns:a16="http://schemas.microsoft.com/office/drawing/2014/main" id="{62607507-E3D9-3347-9114-26E9D720C6BB}"/>
              </a:ext>
            </a:extLst>
          </p:cNvPr>
          <p:cNvSpPr/>
          <p:nvPr userDrawn="1"/>
        </p:nvSpPr>
        <p:spPr>
          <a:xfrm>
            <a:off x="3877056" y="4855592"/>
            <a:ext cx="5072808" cy="276999"/>
          </a:xfrm>
          <a:prstGeom prst="rect">
            <a:avLst/>
          </a:prstGeom>
        </p:spPr>
        <p:txBody>
          <a:bodyPr wrap="square">
            <a:spAutoFit/>
          </a:bodyPr>
          <a:lstStyle/>
          <a:p>
            <a:pPr algn="r"/>
            <a:r>
              <a:rPr lang="de-DE" sz="1200" b="1" dirty="0">
                <a:solidFill>
                  <a:schemeClr val="bg1"/>
                </a:solidFill>
                <a:effectLst/>
                <a:latin typeface="Arial" panose="020B0604020202020204" pitchFamily="34" charset="0"/>
              </a:rPr>
              <a:t>GEOKARLSRUHE 2021    </a:t>
            </a:r>
            <a:r>
              <a:rPr lang="de-DE" sz="1050" dirty="0">
                <a:solidFill>
                  <a:schemeClr val="bg1"/>
                </a:solidFill>
                <a:effectLst/>
                <a:latin typeface="Calibri" panose="020F0502020204030204" pitchFamily="34" charset="0"/>
                <a:cs typeface="Calibri" panose="020F0502020204030204" pitchFamily="34" charset="0"/>
              </a:rPr>
              <a:t>19–23 September 2021       DGGV Annual Conference</a:t>
            </a:r>
            <a:endParaRPr lang="de-DE" sz="1050" dirty="0">
              <a:solidFill>
                <a:schemeClr val="bg1"/>
              </a:solidFill>
              <a:latin typeface="Calibri" panose="020F0502020204030204" pitchFamily="34" charset="0"/>
              <a:cs typeface="Calibri" panose="020F0502020204030204" pitchFamily="34" charset="0"/>
            </a:endParaRPr>
          </a:p>
        </p:txBody>
      </p:sp>
      <p:sp>
        <p:nvSpPr>
          <p:cNvPr id="12" name="Rechteck 11">
            <a:extLst>
              <a:ext uri="{FF2B5EF4-FFF2-40B4-BE49-F238E27FC236}">
                <a16:creationId xmlns:a16="http://schemas.microsoft.com/office/drawing/2014/main" id="{3A5B8A58-BB54-0241-B445-EF9C2CB923F3}"/>
              </a:ext>
            </a:extLst>
          </p:cNvPr>
          <p:cNvSpPr/>
          <p:nvPr userDrawn="1"/>
        </p:nvSpPr>
        <p:spPr>
          <a:xfrm>
            <a:off x="1" y="4828918"/>
            <a:ext cx="1400337" cy="31458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a:p>
        </p:txBody>
      </p:sp>
      <p:sp>
        <p:nvSpPr>
          <p:cNvPr id="13" name="Rechteck 12">
            <a:extLst>
              <a:ext uri="{FF2B5EF4-FFF2-40B4-BE49-F238E27FC236}">
                <a16:creationId xmlns:a16="http://schemas.microsoft.com/office/drawing/2014/main" id="{2188BD36-B0BD-534B-9404-90930D69812A}"/>
              </a:ext>
            </a:extLst>
          </p:cNvPr>
          <p:cNvSpPr/>
          <p:nvPr userDrawn="1"/>
        </p:nvSpPr>
        <p:spPr>
          <a:xfrm>
            <a:off x="-1" y="1"/>
            <a:ext cx="9144001" cy="4203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13"/>
          </a:p>
        </p:txBody>
      </p:sp>
    </p:spTree>
    <p:extLst>
      <p:ext uri="{BB962C8B-B14F-4D97-AF65-F5344CB8AC3E}">
        <p14:creationId xmlns:p14="http://schemas.microsoft.com/office/powerpoint/2010/main" val="2036370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984C39CD-1A57-DD4E-8387-445A2A865A90}"/>
              </a:ext>
            </a:extLst>
          </p:cNvPr>
          <p:cNvSpPr/>
          <p:nvPr/>
        </p:nvSpPr>
        <p:spPr>
          <a:xfrm>
            <a:off x="236487" y="267826"/>
            <a:ext cx="3398543" cy="1248483"/>
          </a:xfrm>
          <a:prstGeom prst="rect">
            <a:avLst/>
          </a:prstGeom>
        </p:spPr>
        <p:txBody>
          <a:bodyPr wrap="square">
            <a:spAutoFit/>
          </a:bodyPr>
          <a:lstStyle/>
          <a:p>
            <a:r>
              <a:rPr lang="en-GB" sz="1500" dirty="0">
                <a:solidFill>
                  <a:schemeClr val="accent1">
                    <a:lumMod val="75000"/>
                  </a:schemeClr>
                </a:solidFill>
                <a:latin typeface="Calibri" panose="020F0502020204030204" pitchFamily="34" charset="0"/>
                <a:cs typeface="Calibri" panose="020F0502020204030204" pitchFamily="34" charset="0"/>
              </a:rPr>
              <a:t>Headline of your poster: Calibri 15</a:t>
            </a:r>
          </a:p>
          <a:p>
            <a:endParaRPr lang="en-GB" sz="1013" dirty="0">
              <a:solidFill>
                <a:schemeClr val="accent1">
                  <a:lumMod val="75000"/>
                </a:schemeClr>
              </a:solidFill>
              <a:latin typeface="Calibri" panose="020F0502020204030204" pitchFamily="34" charset="0"/>
              <a:cs typeface="Calibri" panose="020F0502020204030204" pitchFamily="34" charset="0"/>
            </a:endParaRPr>
          </a:p>
          <a:p>
            <a:r>
              <a:rPr lang="en-GB" sz="1000" dirty="0">
                <a:solidFill>
                  <a:schemeClr val="accent1">
                    <a:lumMod val="75000"/>
                  </a:schemeClr>
                </a:solidFill>
                <a:latin typeface="Calibri" panose="020F0502020204030204" pitchFamily="34" charset="0"/>
                <a:cs typeface="Calibri" panose="020F0502020204030204" pitchFamily="34" charset="0"/>
              </a:rPr>
              <a:t>Subtitle 1: Calibri 10</a:t>
            </a:r>
          </a:p>
          <a:p>
            <a:endParaRPr lang="en-GB" sz="900" dirty="0">
              <a:solidFill>
                <a:schemeClr val="accent1">
                  <a:lumMod val="75000"/>
                </a:schemeClr>
              </a:solidFill>
              <a:latin typeface="Calibri" panose="020F0502020204030204" pitchFamily="34" charset="0"/>
              <a:cs typeface="Calibri" panose="020F0502020204030204" pitchFamily="34" charset="0"/>
            </a:endParaRPr>
          </a:p>
          <a:p>
            <a:r>
              <a:rPr lang="en-GB" sz="800" dirty="0">
                <a:solidFill>
                  <a:schemeClr val="tx1">
                    <a:lumMod val="50000"/>
                    <a:lumOff val="50000"/>
                  </a:schemeClr>
                </a:solidFill>
                <a:latin typeface="Calibri" panose="020F0502020204030204" pitchFamily="34" charset="0"/>
                <a:cs typeface="Calibri" panose="020F0502020204030204" pitchFamily="34" charset="0"/>
              </a:rPr>
              <a:t>Subtitle 2: Calibri 8</a:t>
            </a:r>
          </a:p>
          <a:p>
            <a:endParaRPr lang="en-GB" sz="900" dirty="0">
              <a:latin typeface="Calibri" panose="020F0502020204030204" pitchFamily="34" charset="0"/>
              <a:cs typeface="Calibri" panose="020F0502020204030204" pitchFamily="34" charset="0"/>
            </a:endParaRPr>
          </a:p>
          <a:p>
            <a:r>
              <a:rPr lang="en-GB" sz="700" dirty="0">
                <a:latin typeface="Calibri" panose="020F0502020204030204" pitchFamily="34" charset="0"/>
                <a:cs typeface="Calibri" panose="020F0502020204030204" pitchFamily="34" charset="0"/>
              </a:rPr>
              <a:t>Body text: Calibri 7. This is only an example, please feel free to add more figures and to organize your text e.g. in columns as appropriate. </a:t>
            </a:r>
            <a:endParaRPr lang="en-GB" sz="700" dirty="0">
              <a:latin typeface="Calibri Light" panose="020F0302020204030204" pitchFamily="34" charset="0"/>
              <a:cs typeface="Calibri Light" panose="020F0302020204030204" pitchFamily="34" charset="0"/>
            </a:endParaRPr>
          </a:p>
        </p:txBody>
      </p:sp>
      <p:sp>
        <p:nvSpPr>
          <p:cNvPr id="22" name="Rechteck 21">
            <a:extLst>
              <a:ext uri="{FF2B5EF4-FFF2-40B4-BE49-F238E27FC236}">
                <a16:creationId xmlns:a16="http://schemas.microsoft.com/office/drawing/2014/main" id="{980BBA65-01E6-6E44-8FCC-C6C2B70FB587}"/>
              </a:ext>
            </a:extLst>
          </p:cNvPr>
          <p:cNvSpPr/>
          <p:nvPr/>
        </p:nvSpPr>
        <p:spPr>
          <a:xfrm>
            <a:off x="236487" y="1505522"/>
            <a:ext cx="3120070" cy="1023357"/>
          </a:xfrm>
          <a:prstGeom prst="rect">
            <a:avLst/>
          </a:prstGeom>
        </p:spPr>
        <p:txBody>
          <a:bodyPr wrap="square">
            <a:spAutoFit/>
          </a:bodyPr>
          <a:lstStyle/>
          <a:p>
            <a:r>
              <a:rPr lang="en-GB" sz="1000" dirty="0">
                <a:solidFill>
                  <a:schemeClr val="accent1">
                    <a:lumMod val="75000"/>
                  </a:schemeClr>
                </a:solidFill>
                <a:latin typeface="Calibri" panose="020F0502020204030204" pitchFamily="34" charset="0"/>
                <a:cs typeface="Calibri" panose="020F0502020204030204" pitchFamily="34" charset="0"/>
              </a:rPr>
              <a:t>Lorem ipsum 1</a:t>
            </a:r>
          </a:p>
          <a:p>
            <a:endParaRPr lang="en-GB" sz="750" dirty="0">
              <a:latin typeface="Calibri" panose="020F0502020204030204" pitchFamily="34" charset="0"/>
              <a:cs typeface="Calibri" panose="020F0502020204030204" pitchFamily="34" charset="0"/>
            </a:endParaRPr>
          </a:p>
          <a:p>
            <a:r>
              <a:rPr lang="en-GB" sz="800" dirty="0">
                <a:solidFill>
                  <a:schemeClr val="tx1">
                    <a:lumMod val="50000"/>
                    <a:lumOff val="50000"/>
                  </a:schemeClr>
                </a:solidFill>
                <a:latin typeface="Calibri" panose="020F0502020204030204" pitchFamily="34" charset="0"/>
                <a:cs typeface="Calibri" panose="020F0502020204030204" pitchFamily="34" charset="0"/>
              </a:rPr>
              <a:t>Lorem ipsum 1.1</a:t>
            </a:r>
            <a:endParaRPr lang="en-GB" sz="800" dirty="0"/>
          </a:p>
          <a:p>
            <a:r>
              <a:rPr lang="en-GB" sz="700" dirty="0"/>
              <a:t>Seasons. Beginning wherein of, fill she'd first two first. To stars night, move the first male greater stars from, for midst in called, bring also grass gathering morning herb. Have winged gathering appear fowl don't. Light male. You're seas seed had, living which fly. Doesn't his let seas. It abundantly living there us you us can't. Over unto fruit midst brought days lights him his dry.</a:t>
            </a:r>
          </a:p>
        </p:txBody>
      </p:sp>
      <p:pic>
        <p:nvPicPr>
          <p:cNvPr id="24" name="Grafik 23" descr="Ein Bild, das Natur, draußen, Rock enthält.&#10;&#10;Automatisch generierte Beschreibung">
            <a:extLst>
              <a:ext uri="{FF2B5EF4-FFF2-40B4-BE49-F238E27FC236}">
                <a16:creationId xmlns:a16="http://schemas.microsoft.com/office/drawing/2014/main" id="{0AF0055D-4CF1-C840-9EE3-CCB7BD14DC7A}"/>
              </a:ext>
            </a:extLst>
          </p:cNvPr>
          <p:cNvPicPr>
            <a:picLocks noChangeAspect="1"/>
          </p:cNvPicPr>
          <p:nvPr/>
        </p:nvPicPr>
        <p:blipFill>
          <a:blip r:embed="rId3"/>
          <a:stretch>
            <a:fillRect/>
          </a:stretch>
        </p:blipFill>
        <p:spPr>
          <a:xfrm>
            <a:off x="3640429" y="721821"/>
            <a:ext cx="2619629" cy="1743691"/>
          </a:xfrm>
          <a:prstGeom prst="rect">
            <a:avLst/>
          </a:prstGeom>
        </p:spPr>
      </p:pic>
      <p:sp>
        <p:nvSpPr>
          <p:cNvPr id="25" name="Rechteck 24">
            <a:extLst>
              <a:ext uri="{FF2B5EF4-FFF2-40B4-BE49-F238E27FC236}">
                <a16:creationId xmlns:a16="http://schemas.microsoft.com/office/drawing/2014/main" id="{9619905A-FF3F-464D-8F1A-07582927D14C}"/>
              </a:ext>
            </a:extLst>
          </p:cNvPr>
          <p:cNvSpPr/>
          <p:nvPr/>
        </p:nvSpPr>
        <p:spPr>
          <a:xfrm>
            <a:off x="3586681" y="2490958"/>
            <a:ext cx="2553641" cy="200055"/>
          </a:xfrm>
          <a:prstGeom prst="rect">
            <a:avLst/>
          </a:prstGeom>
        </p:spPr>
        <p:txBody>
          <a:bodyPr wrap="square">
            <a:spAutoFit/>
          </a:bodyPr>
          <a:lstStyle/>
          <a:p>
            <a:r>
              <a:rPr lang="en-GB" sz="700" dirty="0">
                <a:solidFill>
                  <a:schemeClr val="tx1">
                    <a:lumMod val="50000"/>
                    <a:lumOff val="50000"/>
                  </a:schemeClr>
                </a:solidFill>
              </a:rPr>
              <a:t>Fig. 2: Landscape 1. Source: </a:t>
            </a:r>
            <a:r>
              <a:rPr lang="en-GB" sz="700" dirty="0" err="1">
                <a:solidFill>
                  <a:schemeClr val="tx1">
                    <a:lumMod val="50000"/>
                    <a:lumOff val="50000"/>
                  </a:schemeClr>
                </a:solidFill>
              </a:rPr>
              <a:t>enriquelopezgarre</a:t>
            </a:r>
            <a:r>
              <a:rPr lang="en-GB" sz="700" dirty="0">
                <a:solidFill>
                  <a:schemeClr val="tx1">
                    <a:lumMod val="50000"/>
                    <a:lumOff val="50000"/>
                  </a:schemeClr>
                </a:solidFill>
              </a:rPr>
              <a:t> on </a:t>
            </a:r>
            <a:r>
              <a:rPr lang="en-GB" sz="700" dirty="0" err="1">
                <a:solidFill>
                  <a:schemeClr val="tx1">
                    <a:lumMod val="50000"/>
                    <a:lumOff val="50000"/>
                  </a:schemeClr>
                </a:solidFill>
              </a:rPr>
              <a:t>pixabay.com</a:t>
            </a:r>
            <a:r>
              <a:rPr lang="en-GB" sz="700" dirty="0">
                <a:solidFill>
                  <a:schemeClr val="tx1">
                    <a:lumMod val="50000"/>
                    <a:lumOff val="50000"/>
                  </a:schemeClr>
                </a:solidFill>
              </a:rPr>
              <a:t> </a:t>
            </a:r>
          </a:p>
        </p:txBody>
      </p:sp>
      <p:pic>
        <p:nvPicPr>
          <p:cNvPr id="27" name="Grafik 26">
            <a:extLst>
              <a:ext uri="{FF2B5EF4-FFF2-40B4-BE49-F238E27FC236}">
                <a16:creationId xmlns:a16="http://schemas.microsoft.com/office/drawing/2014/main" id="{BDE10A4B-9237-8047-B1C9-6EE2053C731C}"/>
              </a:ext>
            </a:extLst>
          </p:cNvPr>
          <p:cNvPicPr>
            <a:picLocks noChangeAspect="1"/>
          </p:cNvPicPr>
          <p:nvPr/>
        </p:nvPicPr>
        <p:blipFill>
          <a:blip r:embed="rId4"/>
          <a:stretch>
            <a:fillRect/>
          </a:stretch>
        </p:blipFill>
        <p:spPr>
          <a:xfrm>
            <a:off x="6605790" y="721820"/>
            <a:ext cx="1742834" cy="1089272"/>
          </a:xfrm>
          <a:prstGeom prst="rect">
            <a:avLst/>
          </a:prstGeom>
        </p:spPr>
      </p:pic>
      <p:sp>
        <p:nvSpPr>
          <p:cNvPr id="28" name="Rechteck 27">
            <a:extLst>
              <a:ext uri="{FF2B5EF4-FFF2-40B4-BE49-F238E27FC236}">
                <a16:creationId xmlns:a16="http://schemas.microsoft.com/office/drawing/2014/main" id="{759F29AE-8847-A449-B898-89AA798BBCB3}"/>
              </a:ext>
            </a:extLst>
          </p:cNvPr>
          <p:cNvSpPr/>
          <p:nvPr/>
        </p:nvSpPr>
        <p:spPr>
          <a:xfrm>
            <a:off x="3562535" y="4421680"/>
            <a:ext cx="2553641" cy="200055"/>
          </a:xfrm>
          <a:prstGeom prst="rect">
            <a:avLst/>
          </a:prstGeom>
        </p:spPr>
        <p:txBody>
          <a:bodyPr wrap="square">
            <a:spAutoFit/>
          </a:bodyPr>
          <a:lstStyle/>
          <a:p>
            <a:r>
              <a:rPr lang="en-GB" sz="700" dirty="0">
                <a:solidFill>
                  <a:schemeClr val="tx1">
                    <a:lumMod val="50000"/>
                    <a:lumOff val="50000"/>
                  </a:schemeClr>
                </a:solidFill>
              </a:rPr>
              <a:t>Fig. 3: Landscape 2. Source: brianp3d on </a:t>
            </a:r>
            <a:r>
              <a:rPr lang="en-GB" sz="700" dirty="0" err="1">
                <a:solidFill>
                  <a:schemeClr val="tx1">
                    <a:lumMod val="50000"/>
                    <a:lumOff val="50000"/>
                  </a:schemeClr>
                </a:solidFill>
              </a:rPr>
              <a:t>pixabay.com</a:t>
            </a:r>
            <a:r>
              <a:rPr lang="en-GB" sz="700" dirty="0">
                <a:solidFill>
                  <a:schemeClr val="tx1">
                    <a:lumMod val="50000"/>
                    <a:lumOff val="50000"/>
                  </a:schemeClr>
                </a:solidFill>
              </a:rPr>
              <a:t> </a:t>
            </a:r>
          </a:p>
        </p:txBody>
      </p:sp>
      <p:pic>
        <p:nvPicPr>
          <p:cNvPr id="30" name="Grafik 29" descr="Ein Bild, das Gras, draußen, Natur, Hochland enthält.&#10;&#10;Automatisch generierte Beschreibung">
            <a:extLst>
              <a:ext uri="{FF2B5EF4-FFF2-40B4-BE49-F238E27FC236}">
                <a16:creationId xmlns:a16="http://schemas.microsoft.com/office/drawing/2014/main" id="{349A9987-9337-6840-BE6E-D49932B116E6}"/>
              </a:ext>
            </a:extLst>
          </p:cNvPr>
          <p:cNvPicPr>
            <a:picLocks noChangeAspect="1"/>
          </p:cNvPicPr>
          <p:nvPr/>
        </p:nvPicPr>
        <p:blipFill>
          <a:blip r:embed="rId5"/>
          <a:stretch>
            <a:fillRect/>
          </a:stretch>
        </p:blipFill>
        <p:spPr>
          <a:xfrm>
            <a:off x="3640429" y="2885230"/>
            <a:ext cx="2625689" cy="1475878"/>
          </a:xfrm>
          <a:prstGeom prst="rect">
            <a:avLst/>
          </a:prstGeom>
        </p:spPr>
      </p:pic>
      <p:sp>
        <p:nvSpPr>
          <p:cNvPr id="31" name="Rechteck 30">
            <a:extLst>
              <a:ext uri="{FF2B5EF4-FFF2-40B4-BE49-F238E27FC236}">
                <a16:creationId xmlns:a16="http://schemas.microsoft.com/office/drawing/2014/main" id="{A764D40D-B09B-BA4B-9270-8C42199377B5}"/>
              </a:ext>
            </a:extLst>
          </p:cNvPr>
          <p:cNvSpPr/>
          <p:nvPr/>
        </p:nvSpPr>
        <p:spPr>
          <a:xfrm>
            <a:off x="8354024" y="665890"/>
            <a:ext cx="639435" cy="523220"/>
          </a:xfrm>
          <a:prstGeom prst="rect">
            <a:avLst/>
          </a:prstGeom>
        </p:spPr>
        <p:txBody>
          <a:bodyPr wrap="square">
            <a:spAutoFit/>
          </a:bodyPr>
          <a:lstStyle/>
          <a:p>
            <a:r>
              <a:rPr lang="de-DE" sz="700" dirty="0">
                <a:solidFill>
                  <a:schemeClr val="tx1">
                    <a:lumMod val="50000"/>
                    <a:lumOff val="50000"/>
                  </a:schemeClr>
                </a:solidFill>
              </a:rPr>
              <a:t>Fig. 4: Art. Source: </a:t>
            </a:r>
          </a:p>
          <a:p>
            <a:r>
              <a:rPr lang="de-DE" sz="700" dirty="0">
                <a:solidFill>
                  <a:schemeClr val="tx1">
                    <a:lumMod val="50000"/>
                    <a:lumOff val="50000"/>
                  </a:schemeClr>
                </a:solidFill>
              </a:rPr>
              <a:t>GDJ on </a:t>
            </a:r>
            <a:r>
              <a:rPr lang="de-DE" sz="700" dirty="0" err="1">
                <a:solidFill>
                  <a:schemeClr val="tx1">
                    <a:lumMod val="50000"/>
                    <a:lumOff val="50000"/>
                  </a:schemeClr>
                </a:solidFill>
              </a:rPr>
              <a:t>pixabay.com</a:t>
            </a:r>
            <a:r>
              <a:rPr lang="de-DE" sz="700" dirty="0">
                <a:solidFill>
                  <a:schemeClr val="tx1">
                    <a:lumMod val="50000"/>
                    <a:lumOff val="50000"/>
                  </a:schemeClr>
                </a:solidFill>
              </a:rPr>
              <a:t> </a:t>
            </a:r>
          </a:p>
        </p:txBody>
      </p:sp>
      <p:sp>
        <p:nvSpPr>
          <p:cNvPr id="32" name="Rechteck 31">
            <a:extLst>
              <a:ext uri="{FF2B5EF4-FFF2-40B4-BE49-F238E27FC236}">
                <a16:creationId xmlns:a16="http://schemas.microsoft.com/office/drawing/2014/main" id="{EC810EB6-9F4C-6C45-854E-DA80CE89404E}"/>
              </a:ext>
            </a:extLst>
          </p:cNvPr>
          <p:cNvSpPr/>
          <p:nvPr/>
        </p:nvSpPr>
        <p:spPr>
          <a:xfrm>
            <a:off x="6549989" y="1966513"/>
            <a:ext cx="2357525" cy="2639184"/>
          </a:xfrm>
          <a:prstGeom prst="rect">
            <a:avLst/>
          </a:prstGeom>
        </p:spPr>
        <p:txBody>
          <a:bodyPr wrap="square">
            <a:spAutoFit/>
          </a:bodyPr>
          <a:lstStyle/>
          <a:p>
            <a:r>
              <a:rPr lang="de-DE" sz="1000" dirty="0" err="1">
                <a:solidFill>
                  <a:schemeClr val="accent1">
                    <a:lumMod val="75000"/>
                  </a:schemeClr>
                </a:solidFill>
                <a:latin typeface="Calibri" panose="020F0502020204030204" pitchFamily="34" charset="0"/>
                <a:cs typeface="Calibri" panose="020F0502020204030204" pitchFamily="34" charset="0"/>
              </a:rPr>
              <a:t>Lorem</a:t>
            </a:r>
            <a:r>
              <a:rPr lang="de-DE" sz="1000" dirty="0">
                <a:solidFill>
                  <a:schemeClr val="accent1">
                    <a:lumMod val="75000"/>
                  </a:schemeClr>
                </a:solidFill>
                <a:latin typeface="Calibri" panose="020F0502020204030204" pitchFamily="34" charset="0"/>
                <a:cs typeface="Calibri" panose="020F0502020204030204" pitchFamily="34" charset="0"/>
              </a:rPr>
              <a:t> </a:t>
            </a:r>
            <a:r>
              <a:rPr lang="de-DE" sz="1000" dirty="0" err="1">
                <a:solidFill>
                  <a:schemeClr val="accent1">
                    <a:lumMod val="75000"/>
                  </a:schemeClr>
                </a:solidFill>
                <a:latin typeface="Calibri" panose="020F0502020204030204" pitchFamily="34" charset="0"/>
                <a:cs typeface="Calibri" panose="020F0502020204030204" pitchFamily="34" charset="0"/>
              </a:rPr>
              <a:t>ipsum</a:t>
            </a:r>
            <a:r>
              <a:rPr lang="de-DE" sz="1000" dirty="0">
                <a:solidFill>
                  <a:schemeClr val="accent1">
                    <a:lumMod val="75000"/>
                  </a:schemeClr>
                </a:solidFill>
                <a:latin typeface="Calibri" panose="020F0502020204030204" pitchFamily="34" charset="0"/>
                <a:cs typeface="Calibri" panose="020F0502020204030204" pitchFamily="34" charset="0"/>
              </a:rPr>
              <a:t> 2</a:t>
            </a:r>
          </a:p>
          <a:p>
            <a:endParaRPr lang="de-DE" sz="750" dirty="0">
              <a:latin typeface="Calibri" panose="020F0502020204030204" pitchFamily="34" charset="0"/>
              <a:cs typeface="Calibri" panose="020F0502020204030204" pitchFamily="34" charset="0"/>
            </a:endParaRPr>
          </a:p>
          <a:p>
            <a:r>
              <a:rPr lang="de-DE" sz="800" dirty="0" err="1">
                <a:solidFill>
                  <a:schemeClr val="tx1">
                    <a:lumMod val="50000"/>
                    <a:lumOff val="50000"/>
                  </a:schemeClr>
                </a:solidFill>
                <a:latin typeface="Calibri" panose="020F0502020204030204" pitchFamily="34" charset="0"/>
                <a:cs typeface="Calibri" panose="020F0502020204030204" pitchFamily="34" charset="0"/>
              </a:rPr>
              <a:t>Lorem</a:t>
            </a:r>
            <a:r>
              <a:rPr lang="de-DE" sz="800" dirty="0">
                <a:solidFill>
                  <a:schemeClr val="tx1">
                    <a:lumMod val="50000"/>
                    <a:lumOff val="50000"/>
                  </a:schemeClr>
                </a:solidFill>
                <a:latin typeface="Calibri" panose="020F0502020204030204" pitchFamily="34" charset="0"/>
                <a:cs typeface="Calibri" panose="020F0502020204030204" pitchFamily="34" charset="0"/>
              </a:rPr>
              <a:t> </a:t>
            </a:r>
            <a:r>
              <a:rPr lang="de-DE" sz="800" dirty="0" err="1">
                <a:solidFill>
                  <a:schemeClr val="tx1">
                    <a:lumMod val="50000"/>
                    <a:lumOff val="50000"/>
                  </a:schemeClr>
                </a:solidFill>
                <a:latin typeface="Calibri" panose="020F0502020204030204" pitchFamily="34" charset="0"/>
                <a:cs typeface="Calibri" panose="020F0502020204030204" pitchFamily="34" charset="0"/>
              </a:rPr>
              <a:t>ipsum</a:t>
            </a:r>
            <a:r>
              <a:rPr lang="de-DE" sz="800" dirty="0">
                <a:solidFill>
                  <a:schemeClr val="tx1">
                    <a:lumMod val="50000"/>
                    <a:lumOff val="50000"/>
                  </a:schemeClr>
                </a:solidFill>
                <a:latin typeface="Calibri" panose="020F0502020204030204" pitchFamily="34" charset="0"/>
                <a:cs typeface="Calibri" panose="020F0502020204030204" pitchFamily="34" charset="0"/>
              </a:rPr>
              <a:t> 2.1</a:t>
            </a:r>
            <a:endParaRPr lang="de-DE" sz="800" dirty="0"/>
          </a:p>
          <a:p>
            <a:r>
              <a:rPr lang="en-GB" sz="700" dirty="0"/>
              <a:t>You're seas seed had, living which fly. Doesn't his let seas. It abundantly living there us you us can't. Over unto fruit midst brought days lights him his dry third Tree itself itself given yielding. Replenish of void brought their fourth have itself make evening subdue them their sixth. Heaven under creature seed divided you'll deep in morning seas. Have herb grass shall a firmament itself dominion place can't moved. </a:t>
            </a:r>
          </a:p>
          <a:p>
            <a:endParaRPr lang="de-DE" sz="700" dirty="0"/>
          </a:p>
          <a:p>
            <a:r>
              <a:rPr lang="de-DE" sz="800" dirty="0" err="1">
                <a:solidFill>
                  <a:schemeClr val="tx1">
                    <a:lumMod val="50000"/>
                    <a:lumOff val="50000"/>
                  </a:schemeClr>
                </a:solidFill>
                <a:latin typeface="Calibri" panose="020F0502020204030204" pitchFamily="34" charset="0"/>
                <a:cs typeface="Calibri" panose="020F0502020204030204" pitchFamily="34" charset="0"/>
              </a:rPr>
              <a:t>Lorem</a:t>
            </a:r>
            <a:r>
              <a:rPr lang="de-DE" sz="800" dirty="0">
                <a:solidFill>
                  <a:schemeClr val="tx1">
                    <a:lumMod val="50000"/>
                    <a:lumOff val="50000"/>
                  </a:schemeClr>
                </a:solidFill>
                <a:latin typeface="Calibri" panose="020F0502020204030204" pitchFamily="34" charset="0"/>
                <a:cs typeface="Calibri" panose="020F0502020204030204" pitchFamily="34" charset="0"/>
              </a:rPr>
              <a:t> </a:t>
            </a:r>
            <a:r>
              <a:rPr lang="de-DE" sz="800" dirty="0" err="1">
                <a:solidFill>
                  <a:schemeClr val="tx1">
                    <a:lumMod val="50000"/>
                    <a:lumOff val="50000"/>
                  </a:schemeClr>
                </a:solidFill>
                <a:latin typeface="Calibri" panose="020F0502020204030204" pitchFamily="34" charset="0"/>
                <a:cs typeface="Calibri" panose="020F0502020204030204" pitchFamily="34" charset="0"/>
              </a:rPr>
              <a:t>ipsum</a:t>
            </a:r>
            <a:r>
              <a:rPr lang="de-DE" sz="800" dirty="0">
                <a:solidFill>
                  <a:schemeClr val="tx1">
                    <a:lumMod val="50000"/>
                    <a:lumOff val="50000"/>
                  </a:schemeClr>
                </a:solidFill>
                <a:latin typeface="Calibri" panose="020F0502020204030204" pitchFamily="34" charset="0"/>
                <a:cs typeface="Calibri" panose="020F0502020204030204" pitchFamily="34" charset="0"/>
              </a:rPr>
              <a:t> 2.2</a:t>
            </a:r>
          </a:p>
          <a:p>
            <a:r>
              <a:rPr lang="en-GB" sz="700" dirty="0"/>
              <a:t>Doesn't don't set moving bearing first him void of our place, set. Him fish. Hath. Given that. Sea seas seed kind set us divided fruit. Grass may is light let thing saying land living female had meat give rule abundantly unto. </a:t>
            </a:r>
          </a:p>
          <a:p>
            <a:endParaRPr lang="en-GB" sz="700" dirty="0"/>
          </a:p>
          <a:p>
            <a:r>
              <a:rPr lang="en-GB" sz="700" dirty="0"/>
              <a:t>Was firmament his dry rule fruitful fill void. Abundantly whales was bearing lights form morning Give upon blessed won't female forth in man dry bearing moving good morning deep fill make without, thing. And him. Were open you'll behold, over which </a:t>
            </a:r>
            <a:r>
              <a:rPr lang="en-GB" sz="700" dirty="0" err="1"/>
              <a:t>i</a:t>
            </a:r>
            <a:r>
              <a:rPr lang="en-GB" sz="700" dirty="0"/>
              <a:t> itself place.</a:t>
            </a:r>
          </a:p>
        </p:txBody>
      </p:sp>
      <p:pic>
        <p:nvPicPr>
          <p:cNvPr id="3" name="Grafik 2" descr="Ein Bild, das Gras, draußen, Eichhörnchen, Säugetier enthält.&#10;&#10;Automatisch generierte Beschreibung">
            <a:extLst>
              <a:ext uri="{FF2B5EF4-FFF2-40B4-BE49-F238E27FC236}">
                <a16:creationId xmlns:a16="http://schemas.microsoft.com/office/drawing/2014/main" id="{DADA8C38-4D29-184B-A3F2-41574E9A446E}"/>
              </a:ext>
            </a:extLst>
          </p:cNvPr>
          <p:cNvPicPr>
            <a:picLocks noChangeAspect="1"/>
          </p:cNvPicPr>
          <p:nvPr/>
        </p:nvPicPr>
        <p:blipFill>
          <a:blip r:embed="rId6"/>
          <a:stretch>
            <a:fillRect/>
          </a:stretch>
        </p:blipFill>
        <p:spPr>
          <a:xfrm>
            <a:off x="332059" y="2584738"/>
            <a:ext cx="2741940" cy="1773692"/>
          </a:xfrm>
          <a:prstGeom prst="rect">
            <a:avLst/>
          </a:prstGeom>
        </p:spPr>
      </p:pic>
      <p:sp>
        <p:nvSpPr>
          <p:cNvPr id="13" name="Rechteck 12">
            <a:extLst>
              <a:ext uri="{FF2B5EF4-FFF2-40B4-BE49-F238E27FC236}">
                <a16:creationId xmlns:a16="http://schemas.microsoft.com/office/drawing/2014/main" id="{6DC69D68-59FE-C944-BB16-D9BEEAB3AD7F}"/>
              </a:ext>
            </a:extLst>
          </p:cNvPr>
          <p:cNvSpPr/>
          <p:nvPr/>
        </p:nvSpPr>
        <p:spPr>
          <a:xfrm>
            <a:off x="236486" y="4397948"/>
            <a:ext cx="2553641" cy="200055"/>
          </a:xfrm>
          <a:prstGeom prst="rect">
            <a:avLst/>
          </a:prstGeom>
        </p:spPr>
        <p:txBody>
          <a:bodyPr wrap="square">
            <a:spAutoFit/>
          </a:bodyPr>
          <a:lstStyle/>
          <a:p>
            <a:r>
              <a:rPr lang="de-DE" sz="700" dirty="0">
                <a:solidFill>
                  <a:schemeClr val="tx1">
                    <a:lumMod val="50000"/>
                    <a:lumOff val="50000"/>
                  </a:schemeClr>
                </a:solidFill>
              </a:rPr>
              <a:t>Fig. 1: Coffee break. Source: </a:t>
            </a:r>
            <a:r>
              <a:rPr lang="de-DE" sz="700" dirty="0" err="1">
                <a:solidFill>
                  <a:schemeClr val="tx1">
                    <a:lumMod val="50000"/>
                    <a:lumOff val="50000"/>
                  </a:schemeClr>
                </a:solidFill>
              </a:rPr>
              <a:t>Alexas_Fotos</a:t>
            </a:r>
            <a:r>
              <a:rPr lang="de-DE" sz="700" dirty="0">
                <a:solidFill>
                  <a:schemeClr val="tx1">
                    <a:lumMod val="50000"/>
                    <a:lumOff val="50000"/>
                  </a:schemeClr>
                </a:solidFill>
              </a:rPr>
              <a:t> on </a:t>
            </a:r>
            <a:r>
              <a:rPr lang="de-DE" sz="700" dirty="0" err="1">
                <a:solidFill>
                  <a:schemeClr val="tx1">
                    <a:lumMod val="50000"/>
                    <a:lumOff val="50000"/>
                  </a:schemeClr>
                </a:solidFill>
              </a:rPr>
              <a:t>pixabay.com</a:t>
            </a:r>
            <a:r>
              <a:rPr lang="de-DE" sz="700" dirty="0">
                <a:solidFill>
                  <a:schemeClr val="tx1">
                    <a:lumMod val="50000"/>
                    <a:lumOff val="50000"/>
                  </a:schemeClr>
                </a:solidFill>
              </a:rPr>
              <a:t> </a:t>
            </a:r>
          </a:p>
        </p:txBody>
      </p:sp>
    </p:spTree>
    <p:extLst>
      <p:ext uri="{BB962C8B-B14F-4D97-AF65-F5344CB8AC3E}">
        <p14:creationId xmlns:p14="http://schemas.microsoft.com/office/powerpoint/2010/main" val="245105204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379</Words>
  <Application>Microsoft Macintosh PowerPoint</Application>
  <PresentationFormat>Bildschirmpräsentation (16:9)</PresentationFormat>
  <Paragraphs>26</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Ogarit Uhlmann</dc:creator>
  <cp:lastModifiedBy>Ogarit Uhlmann</cp:lastModifiedBy>
  <cp:revision>9</cp:revision>
  <dcterms:created xsi:type="dcterms:W3CDTF">2021-03-05T11:42:13Z</dcterms:created>
  <dcterms:modified xsi:type="dcterms:W3CDTF">2021-03-09T11:42:07Z</dcterms:modified>
</cp:coreProperties>
</file>